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182C-48EC-4072-8093-4AEC14AE850A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BF0A-4D6A-4B2E-B532-518C246E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prism/>
      </p:transition>
    </mc:Choice>
    <mc:Fallback xmlns="">
      <p:transition spd="slow" advClick="0" advTm="6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lodiya_-_Dlya_slajd_shou_ili_prezentacij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123\Desktop\самопрезент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307" y="188640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№15 д.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Разбегаево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Ломоносовский район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195" y="1759748"/>
            <a:ext cx="7704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Константиновой Татьяны Васильевны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123\Desktop\фото таня\Фото-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08717"/>
            <a:ext cx="4088252" cy="30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4" y="0"/>
            <a:ext cx="9145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Вам о себе - лишь объективно,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Ведь перед судьями не врут: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не конфликтна, позитивна,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 работе креативна,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Ценю, люблю свой нужный труд.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Твердят друзья: "Есть нивы тише",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ни за что не отступлю.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этих милых ребятишек,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собственных детей люблю.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Быть в гуще детских восприятий...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так на протяженье лет -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Судьба моя –Я ВОСПИТАТЕЛЬ!!!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123\Desktop\аттестация\Фото занятия\IMG_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7" y="4077072"/>
            <a:ext cx="3830413" cy="25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23\Desktop\аттестация\Фото занятия\IMG_0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5194"/>
            <a:ext cx="45423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38"/>
            <a:ext cx="9144000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24744"/>
            <a:ext cx="424847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Прошу простить за эту вольность,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за дерзость, может быть.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Хочу свою поведать повесть,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предоставить вам судить.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Есть в октябре прекрасное число</a:t>
            </a:r>
          </a:p>
          <a:p>
            <a:pPr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моим рожденьем связано оно!</a:t>
            </a:r>
          </a:p>
          <a:p>
            <a:pPr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гадали какое имя дать</a:t>
            </a:r>
          </a:p>
          <a:p>
            <a:pPr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Танечкой назвали меня отец и мать.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Picture 2" descr="D:\SCX-3200_20151214_1532410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5523"/>
            <a:ext cx="3379818" cy="51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71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477" y="404664"/>
            <a:ext cx="3454558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Росла девчонкой я игривой,</a:t>
            </a:r>
          </a:p>
          <a:p>
            <a:pPr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Застенчивой и очень милой.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3238" y="3789040"/>
            <a:ext cx="4933866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все учились понемногу,</a:t>
            </a:r>
          </a:p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Чему-нибудь и как-нибудь,</a:t>
            </a:r>
          </a:p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вот стоим мы у порога</a:t>
            </a:r>
          </a:p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надо выбирать свой путь…</a:t>
            </a:r>
          </a:p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– воспитатель и этим горжусь,</a:t>
            </a:r>
          </a:p>
          <a:p>
            <a:pPr algn="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вместе с детьми на свете учусь!!!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ТВ\SCX-3200_20151215_120911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6" y="1412776"/>
            <a:ext cx="2402461" cy="33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230" y="1253614"/>
            <a:ext cx="4572000" cy="1746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125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Шли года я подрастала,</a:t>
            </a:r>
          </a:p>
          <a:p>
            <a:pPr lvl="0">
              <a:spcBef>
                <a:spcPts val="1125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 бегала, играла.</a:t>
            </a:r>
          </a:p>
          <a:p>
            <a:pPr lvl="0">
              <a:spcBef>
                <a:spcPts val="1125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Дни за днями колесили,</a:t>
            </a:r>
          </a:p>
          <a:p>
            <a:pPr lvl="0">
              <a:spcBef>
                <a:spcPts val="1125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Годы школы наступили.</a:t>
            </a:r>
          </a:p>
        </p:txBody>
      </p:sp>
    </p:spTree>
    <p:extLst>
      <p:ext uri="{BB962C8B-B14F-4D97-AF65-F5344CB8AC3E}">
        <p14:creationId xmlns:p14="http://schemas.microsoft.com/office/powerpoint/2010/main" val="8849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Шли годы, поднималась планка,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педагога ведь пределов нет,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расти профессионально,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окончила в университет.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ТВ\SCX-3200_20151215_12095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30" y="2204864"/>
            <a:ext cx="59043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38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05" y="692696"/>
            <a:ext cx="4572000" cy="5106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Мой путь достаточно долог,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Общий стаж 17 лет.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скажу вам без подколок: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хороший воспитатель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образованный человек.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Вложить стараюсь я в детей</a:t>
            </a:r>
          </a:p>
          <a:p>
            <a:pPr algn="ctr">
              <a:spcBef>
                <a:spcPts val="1125"/>
              </a:spcBef>
              <a:spcAft>
                <a:spcPts val="0"/>
              </a:spcAft>
              <a:tabLst>
                <a:tab pos="21145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 и ласку, без затей!	</a:t>
            </a:r>
          </a:p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Хочу, чтоб выросли они</a:t>
            </a:r>
          </a:p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Хорошими достойными людьми,</a:t>
            </a:r>
          </a:p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Любить, дружить, смеяться и мечтать,</a:t>
            </a:r>
          </a:p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 и, конечно, взрослых уважать</a:t>
            </a:r>
            <a:r>
              <a:rPr lang="ru-RU" dirty="0" smtClean="0">
                <a:effectLst/>
                <a:latin typeface="Arial"/>
                <a:ea typeface="Times New Roman"/>
              </a:rPr>
              <a:t>!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D:\SCX-3200_20151214_1533230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564" y="961204"/>
            <a:ext cx="305729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25614"/>
            <a:ext cx="5022304" cy="433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своих детей я уважаю,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 я ежедневно помогаю,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Своё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педмастерство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конечно, проявляю: </a:t>
            </a:r>
          </a:p>
          <a:p>
            <a:pPr algn="ctr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Способности их развиваю,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нужное для деток русло направляю.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Приучаю к труду их, к терпимости,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уважению детской личности,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Вместе с ними во всех начинаниях,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Объясняю, что всё досягаемо!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23\Desktop\самопрезент\x_40176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984551" cy="29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"/>
            <a:ext cx="9144000" cy="68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23\Desktop\самопрезент\B9MyPCYaa4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992"/>
            <a:ext cx="1901119" cy="33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самопрезент\bHZ1aS8F7_A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94" y="4797152"/>
            <a:ext cx="2837913" cy="19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46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детских праздниках я смех и настроенье.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нет меня на свете веселей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Являю на арене представленье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Разыгрываю роли для детей.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детки скачут и резвятся,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всем на радость веселятся,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Дарят всем свой задорный смех –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 в этом мой большой успех!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- это тысячи весёлых лиц,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Костюмов смена, грима каждый раз.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радости детей здесь нет границ,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них я строю тысячи гримас.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0615" y="3264521"/>
            <a:ext cx="3527428" cy="198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lodiya_-_Dlya_slajd_shou_ili_prezentacij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194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132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919" y="3574226"/>
            <a:ext cx="367633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если от работы время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Найду для хобби я чуть-чуть,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о своем любимом деле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расскажу вам саму суть.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Поеду к речке, на рыбалку,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рыбалку очень я люблю!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Катушку прикручу на палку, 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приманку к леске нацеплю. </a:t>
            </a:r>
            <a:r>
              <a:rPr lang="ru-RU" sz="2000" dirty="0">
                <a:latin typeface="Arial"/>
                <a:ea typeface="Calibri"/>
              </a:rPr>
              <a:t/>
            </a:r>
            <a:br>
              <a:rPr lang="ru-RU" sz="2000" dirty="0">
                <a:latin typeface="Arial"/>
                <a:ea typeface="Calibri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123\Desktop\самопрезент\yhPKFd2RzW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923"/>
            <a:ext cx="2238560" cy="33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23\Desktop\самопрезент\OdF1bSQiSp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0014"/>
            <a:ext cx="2808312" cy="42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476672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 люблю я танцевать,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Хорошую физическую форму сохранять,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Посещаю уроки хореографии,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Посмотрите на фотографии.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самопрезен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565174"/>
            <a:ext cx="4572000" cy="1833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Моя пристань – родная семья.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Здесь живут доброта и уют,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Здесь найдёшь теплоту и участие.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моем доме меня любят и ждут.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Пристань веры, согласия, счастья.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123\Desktop\самопрезент\z_53293407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30" y="4391110"/>
            <a:ext cx="4428715" cy="22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23\Desktop\самопрезент\U-uvhQQu_8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92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152</Words>
  <Application>Microsoft Office PowerPoint</Application>
  <PresentationFormat>Экран (4:3)</PresentationFormat>
  <Paragraphs>41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11</cp:revision>
  <dcterms:created xsi:type="dcterms:W3CDTF">2015-12-14T10:52:12Z</dcterms:created>
  <dcterms:modified xsi:type="dcterms:W3CDTF">2015-12-17T13:20:46Z</dcterms:modified>
</cp:coreProperties>
</file>