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1" r:id="rId5"/>
    <p:sldId id="263" r:id="rId6"/>
    <p:sldId id="258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3934-BE33-44AC-A853-592FC778C25C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C6-1B40-4E58-88BA-AF7F04C86BD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3934-BE33-44AC-A853-592FC778C25C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C6-1B40-4E58-88BA-AF7F04C86B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3934-BE33-44AC-A853-592FC778C25C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C6-1B40-4E58-88BA-AF7F04C86B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3934-BE33-44AC-A853-592FC778C25C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C6-1B40-4E58-88BA-AF7F04C86B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3934-BE33-44AC-A853-592FC778C25C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C6-1B40-4E58-88BA-AF7F04C86BD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3934-BE33-44AC-A853-592FC778C25C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C6-1B40-4E58-88BA-AF7F04C86B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3934-BE33-44AC-A853-592FC778C25C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C6-1B40-4E58-88BA-AF7F04C86BD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3934-BE33-44AC-A853-592FC778C25C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C6-1B40-4E58-88BA-AF7F04C86B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3934-BE33-44AC-A853-592FC778C25C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C6-1B40-4E58-88BA-AF7F04C86B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3934-BE33-44AC-A853-592FC778C25C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C6-1B40-4E58-88BA-AF7F04C86BD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3934-BE33-44AC-A853-592FC778C25C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C5C6-1B40-4E58-88BA-AF7F04C86B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1E3934-BE33-44AC-A853-592FC778C25C}" type="datetimeFigureOut">
              <a:rPr lang="ru-RU" smtClean="0"/>
              <a:pPr/>
              <a:t>30.01.2017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AB7C5C6-1B40-4E58-88BA-AF7F04C86B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microsoft.com/office/2007/relationships/hdphoto" Target="../media/hdphoto31.wdp"/><Relationship Id="rId7" Type="http://schemas.microsoft.com/office/2007/relationships/hdphoto" Target="../media/hdphoto33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microsoft.com/office/2007/relationships/hdphoto" Target="../media/hdphoto35.wdp"/><Relationship Id="rId5" Type="http://schemas.microsoft.com/office/2007/relationships/hdphoto" Target="../media/hdphoto32.wdp"/><Relationship Id="rId10" Type="http://schemas.openxmlformats.org/officeDocument/2006/relationships/image" Target="../media/image50.jpeg"/><Relationship Id="rId4" Type="http://schemas.openxmlformats.org/officeDocument/2006/relationships/image" Target="../media/image47.jpeg"/><Relationship Id="rId9" Type="http://schemas.microsoft.com/office/2007/relationships/hdphoto" Target="../media/hdphoto3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microsoft.com/office/2007/relationships/hdphoto" Target="../media/hdphoto7.wdp"/><Relationship Id="rId12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0" Type="http://schemas.openxmlformats.org/officeDocument/2006/relationships/image" Target="../media/image16.png"/><Relationship Id="rId4" Type="http://schemas.openxmlformats.org/officeDocument/2006/relationships/image" Target="../media/image13.jpe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0.jpeg"/><Relationship Id="rId5" Type="http://schemas.microsoft.com/office/2007/relationships/hdphoto" Target="../media/hdphoto16.wdp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9.wdp"/><Relationship Id="rId7" Type="http://schemas.microsoft.com/office/2007/relationships/hdphoto" Target="../media/hdphoto21.wdp"/><Relationship Id="rId12" Type="http://schemas.microsoft.com/office/2007/relationships/hdphoto" Target="../media/hdphoto2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microsoft.com/office/2007/relationships/hdphoto" Target="../media/hdphoto20.wdp"/><Relationship Id="rId10" Type="http://schemas.openxmlformats.org/officeDocument/2006/relationships/image" Target="../media/image35.png"/><Relationship Id="rId4" Type="http://schemas.openxmlformats.org/officeDocument/2006/relationships/image" Target="../media/image32.jpeg"/><Relationship Id="rId9" Type="http://schemas.microsoft.com/office/2007/relationships/hdphoto" Target="../media/hdphoto2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microsoft.com/office/2007/relationships/hdphoto" Target="../media/hdphoto24.wdp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microsoft.com/office/2007/relationships/hdphoto" Target="../media/hdphoto25.wdp"/><Relationship Id="rId10" Type="http://schemas.microsoft.com/office/2007/relationships/hdphoto" Target="../media/hdphoto27.wdp"/><Relationship Id="rId4" Type="http://schemas.openxmlformats.org/officeDocument/2006/relationships/image" Target="../media/image38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microsoft.com/office/2007/relationships/hdphoto" Target="../media/hdphoto28.wdp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microsoft.com/office/2007/relationships/hdphoto" Target="../media/hdphoto29.wdp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848600" cy="19272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химии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97152"/>
            <a:ext cx="7632848" cy="165618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Автор Ким Наталья Викторовна</a:t>
            </a:r>
          </a:p>
          <a:p>
            <a:pPr algn="ctr">
              <a:lnSpc>
                <a:spcPct val="110000"/>
              </a:lnSpc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учитель химии высшей квалификационной категории</a:t>
            </a:r>
          </a:p>
          <a:p>
            <a:pPr algn="ctr">
              <a:lnSpc>
                <a:spcPct val="110000"/>
              </a:lnSpc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 МБОУ МО г. Нягань «СОШ №6» </a:t>
            </a:r>
          </a:p>
          <a:p>
            <a:pPr algn="ctr">
              <a:lnSpc>
                <a:spcPct val="110000"/>
              </a:lnSpc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им. А.И. Гордиенко</a:t>
            </a:r>
          </a:p>
          <a:p>
            <a:pPr algn="ctr">
              <a:lnSpc>
                <a:spcPct val="110000"/>
              </a:lnSpc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ХМАО-Югры Тюменской области</a:t>
            </a:r>
            <a:endParaRPr lang="ru-RU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4868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ПЕДАГОГИЧЕСКИЙ ДИСТАНЦИОННЫЙ КОНКУРС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2400" b="1" dirty="0" smtClean="0"/>
              <a:t>МАСТЕР СВОЕГО ДЕЛА-2017</a:t>
            </a:r>
            <a:r>
              <a:rPr lang="ru-RU" dirty="0" smtClean="0"/>
              <a:t>»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Номинация</a:t>
            </a:r>
          </a:p>
          <a:p>
            <a:pPr algn="ctr"/>
            <a:r>
              <a:rPr lang="ru-RU" dirty="0" smtClean="0"/>
              <a:t>«</a:t>
            </a:r>
            <a:r>
              <a:rPr lang="ru-RU" b="1" dirty="0" smtClean="0"/>
              <a:t>МОЙ ПОМОЩНИК – КАБИНЕТ</a:t>
            </a:r>
            <a:r>
              <a:rPr lang="ru-RU" dirty="0" smtClean="0"/>
              <a:t>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6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66335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кабинета химии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76026" cy="93610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/>
              <a:t>Оборудование и </a:t>
            </a:r>
            <a:r>
              <a:rPr lang="ru-RU" sz="1800" dirty="0" smtClean="0"/>
              <a:t>разнообразные коллекции </a:t>
            </a:r>
            <a:r>
              <a:rPr lang="ru-RU" sz="1800" dirty="0"/>
              <a:t>хранятся на </a:t>
            </a:r>
            <a:r>
              <a:rPr lang="ru-RU" sz="1800" dirty="0" smtClean="0"/>
              <a:t>полках в разных шкафах. Их перечень указан на лицевой стороне шкафа.</a:t>
            </a:r>
          </a:p>
          <a:p>
            <a:pPr marL="0" indent="0" algn="ctr">
              <a:buNone/>
            </a:pPr>
            <a:r>
              <a:rPr lang="ru-RU" sz="1800" dirty="0" smtClean="0"/>
              <a:t>Все </a:t>
            </a:r>
            <a:r>
              <a:rPr lang="ru-RU" sz="1800" dirty="0"/>
              <a:t>вещества хранятся в соответствии с их классом опасности. </a:t>
            </a:r>
          </a:p>
          <a:p>
            <a:pPr algn="ctr"/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3" y="1285910"/>
            <a:ext cx="4414227" cy="2664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4311531" cy="2664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64" r="7280"/>
          <a:stretch/>
        </p:blipFill>
        <p:spPr>
          <a:xfrm>
            <a:off x="197803" y="4077072"/>
            <a:ext cx="2862029" cy="2672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105"/>
          <a:stretch/>
        </p:blipFill>
        <p:spPr>
          <a:xfrm>
            <a:off x="3131840" y="4077072"/>
            <a:ext cx="2884346" cy="2672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03" r="8940"/>
          <a:stretch/>
        </p:blipFill>
        <p:spPr>
          <a:xfrm>
            <a:off x="6084169" y="4077072"/>
            <a:ext cx="2871370" cy="26729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032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Все фотографии выполнены учителем Ким Н.В.</a:t>
            </a:r>
          </a:p>
          <a:p>
            <a:pPr algn="ctr">
              <a:buNone/>
            </a:pPr>
            <a:r>
              <a:rPr lang="ru-RU" dirty="0" smtClean="0"/>
              <a:t>Фотографии учащихся использованы с разрешения учеников и их родителей, размещены в сети Интернет на сайте учителя и класса.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712968" cy="6633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Нягань – город нефтяников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1268760"/>
            <a:ext cx="4248472" cy="310848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5109284"/>
            <a:ext cx="8712968" cy="14773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нашей школе учится 1269 учащихся, трудится около 100 педагогов , ежедневно вкладывая в учеников не только знания, но и душу.</a:t>
            </a:r>
          </a:p>
          <a:p>
            <a:pPr algn="ctr"/>
            <a:r>
              <a:rPr lang="ru-RU" dirty="0" smtClean="0"/>
              <a:t>В этом году нашей школе исполнилось </a:t>
            </a:r>
            <a:r>
              <a:rPr lang="ru-RU" dirty="0" smtClean="0"/>
              <a:t>29 </a:t>
            </a:r>
            <a:r>
              <a:rPr lang="ru-RU" dirty="0" smtClean="0"/>
              <a:t>лет.</a:t>
            </a:r>
          </a:p>
          <a:p>
            <a:pPr algn="ctr"/>
            <a:r>
              <a:rPr lang="ru-RU" dirty="0" smtClean="0"/>
              <a:t> Школа с гордостью носит имя Августы Ивановны Гордиенко – почётного гражданина города Нягани.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386373"/>
            <a:ext cx="4464496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Нашему городу </a:t>
            </a:r>
            <a:r>
              <a:rPr lang="ru-RU" sz="1600" dirty="0" smtClean="0"/>
              <a:t>будет 32 года. </a:t>
            </a:r>
            <a:r>
              <a:rPr lang="ru-RU" sz="1600" dirty="0" smtClean="0"/>
              <a:t>Он строится, хорошеет на фоне окружающей его тайги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4386373"/>
            <a:ext cx="4248472" cy="59247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1050" dirty="0" smtClean="0"/>
          </a:p>
          <a:p>
            <a:pPr algn="ctr"/>
            <a:r>
              <a:rPr lang="ru-RU" sz="1600" dirty="0" smtClean="0"/>
              <a:t>Наш 2 </a:t>
            </a:r>
            <a:r>
              <a:rPr lang="ru-RU" sz="1600" dirty="0" smtClean="0"/>
              <a:t>микрорайон, здание школы №6</a:t>
            </a:r>
          </a:p>
          <a:p>
            <a:pPr algn="ctr"/>
            <a:endParaRPr lang="ru-RU" sz="6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464496" cy="3108485"/>
          </a:xfr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560840" cy="5317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9398" y="1268760"/>
            <a:ext cx="315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«СОШ №6» г. Нягань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071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66335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кабинет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021" y="1124744"/>
            <a:ext cx="8772467" cy="10801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/>
              <a:t>Мебель в кабинете химии парни моего бывшего 11-го класса собирали сами. Это сделало кабинет ещё роднее, ученики сами его убирали, украшали к праздникам.</a:t>
            </a:r>
            <a:r>
              <a:rPr lang="ru-RU" sz="1600" dirty="0"/>
              <a:t> Кабинет химии используется для учебных занятий, репетиционных экзаменов, классных и внеклассных мероприятий, проведение олимпиад и научно-практических </a:t>
            </a:r>
            <a:r>
              <a:rPr lang="ru-RU" sz="1600" dirty="0" smtClean="0"/>
              <a:t>конференций, ЕГЭ. 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83729"/>
            <a:ext cx="2808312" cy="2003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4" y="2276872"/>
            <a:ext cx="2723794" cy="2003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45" y="2276872"/>
            <a:ext cx="2880322" cy="1999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45" y="4356110"/>
            <a:ext cx="2880322" cy="23852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56110"/>
            <a:ext cx="2808312" cy="23852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4" y="4356110"/>
            <a:ext cx="2723794" cy="23852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608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820472" cy="59134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кабинет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3838639" cy="2880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20472" cy="115212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 smtClean="0"/>
              <a:t>Наличие проектора, ноутбука и экрана делает более наглядным выступление учащихся на уроках и конференциях. </a:t>
            </a:r>
          </a:p>
          <a:p>
            <a:pPr marL="0" indent="0" algn="ctr">
              <a:buNone/>
            </a:pPr>
            <a:r>
              <a:rPr lang="ru-RU" sz="1800" dirty="0" smtClean="0"/>
              <a:t>Ученики могут видеть процесс участия друг друга в интернет-игре на экране, помогать и, главное, видеть всё происходящее сразу на экране.</a:t>
            </a:r>
            <a:endParaRPr lang="ru-RU"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26" y="2426072"/>
            <a:ext cx="3838640" cy="2880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13778"/>
            <a:ext cx="3096344" cy="25108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99" y="4229818"/>
            <a:ext cx="2928649" cy="25108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79512" y="1196752"/>
            <a:ext cx="882047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dirty="0" smtClean="0"/>
              <a:t>Несколько лет я являлась </a:t>
            </a:r>
            <a:r>
              <a:rPr lang="ru-RU" sz="1800" dirty="0" smtClean="0"/>
              <a:t>руководителем городского методического объединения учителей химии </a:t>
            </a:r>
            <a:r>
              <a:rPr lang="ru-RU" sz="1800" dirty="0" smtClean="0"/>
              <a:t>города и </a:t>
            </a:r>
            <a:r>
              <a:rPr lang="ru-RU" sz="1800" dirty="0" smtClean="0"/>
              <a:t>в кабинете </a:t>
            </a:r>
            <a:r>
              <a:rPr lang="ru-RU" sz="1800" dirty="0" smtClean="0"/>
              <a:t>проводились </a:t>
            </a:r>
            <a:r>
              <a:rPr lang="ru-RU" sz="1800" dirty="0" smtClean="0"/>
              <a:t>заседания </a:t>
            </a:r>
            <a:r>
              <a:rPr lang="ru-RU" sz="1800" dirty="0" smtClean="0"/>
              <a:t> </a:t>
            </a:r>
            <a:r>
              <a:rPr lang="ru-RU" sz="1800" dirty="0" smtClean="0"/>
              <a:t>школьного и городского объединений, мастер-классы, семинары для учителей.</a:t>
            </a:r>
          </a:p>
          <a:p>
            <a:pPr marL="0" indent="0" algn="ctr">
              <a:buFont typeface="Arial" pitchFamily="34" charset="0"/>
              <a:buNone/>
            </a:pPr>
            <a:endParaRPr lang="ru-RU" sz="1800" dirty="0" smtClean="0"/>
          </a:p>
          <a:p>
            <a:pPr marL="0" indent="0" algn="ctr">
              <a:buFont typeface="Arial" pitchFamily="34" charset="0"/>
              <a:buNone/>
            </a:pPr>
            <a:endParaRPr lang="ru-RU" sz="1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62" y="3265535"/>
            <a:ext cx="3065914" cy="25415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0" y="3554106"/>
            <a:ext cx="3853442" cy="318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36" y="3554104"/>
            <a:ext cx="3779912" cy="318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13" y="2420886"/>
            <a:ext cx="5604376" cy="4303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75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7353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Стенды в кабинете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3029470" cy="2736304"/>
          </a:xfr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9512" y="1340768"/>
            <a:ext cx="8741677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Стенд «Сто дорог – выбирай свою», размещался в кабинете в рамках месячника по профориентационной работе в школе. Содержит информацию о профессиях, связанных с химией. Кроме </a:t>
            </a:r>
            <a:r>
              <a:rPr lang="ru-RU" dirty="0" smtClean="0"/>
              <a:t>него,  </a:t>
            </a:r>
            <a:r>
              <a:rPr lang="ru-RU" dirty="0" smtClean="0"/>
              <a:t>постоянно размещаются таблица элементов, ряд электроотрицательности, стенд с расчётными формулами,</a:t>
            </a:r>
            <a:r>
              <a:rPr lang="en-US" dirty="0" smtClean="0"/>
              <a:t> </a:t>
            </a:r>
            <a:r>
              <a:rPr lang="ru-RU" dirty="0" smtClean="0"/>
              <a:t>стенды «Готовимся к экзамену», «Сегодня на уроке», «Твоя безопасность».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305042" y="3861048"/>
            <a:ext cx="2809743" cy="27363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223639" y="3861048"/>
            <a:ext cx="2699792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340768"/>
            <a:ext cx="3827278" cy="31620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923928" cy="31620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4632775" cy="31620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992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6480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кабинета химии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78497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Лаборатория оборудована  для проведения практических работ, предусмотренных программами по химии для общеобразовательных школ. Здесь же проводятся опыты  для научно-исследовательских работ школьников.</a:t>
            </a:r>
            <a:endParaRPr lang="ru-RU" dirty="0"/>
          </a:p>
        </p:txBody>
      </p:sp>
      <p:pic>
        <p:nvPicPr>
          <p:cNvPr id="12" name="Объект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79" y="2135497"/>
            <a:ext cx="2867509" cy="2301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1" t="1853" r="1677" b="1851"/>
          <a:stretch/>
        </p:blipFill>
        <p:spPr>
          <a:xfrm>
            <a:off x="6084168" y="4437112"/>
            <a:ext cx="2880320" cy="2345877"/>
          </a:xfr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5" y="2126287"/>
            <a:ext cx="2809873" cy="2274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5" y="4437112"/>
            <a:ext cx="2809490" cy="23458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4437112"/>
            <a:ext cx="3007567" cy="2330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126287"/>
            <a:ext cx="3079574" cy="227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07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6633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кабинета химии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2" y="2541097"/>
            <a:ext cx="4383569" cy="42002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2362" y="1268760"/>
            <a:ext cx="877476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Рядом с дверью в кабинет </a:t>
            </a:r>
            <a:r>
              <a:rPr lang="ru-RU" dirty="0"/>
              <a:t>установлены самодельная </a:t>
            </a:r>
            <a:r>
              <a:rPr lang="ru-RU" dirty="0" smtClean="0"/>
              <a:t>мойка, </a:t>
            </a:r>
            <a:r>
              <a:rPr lang="ru-RU" dirty="0"/>
              <a:t>вытяжной </a:t>
            </a:r>
            <a:r>
              <a:rPr lang="ru-RU" dirty="0" smtClean="0"/>
              <a:t>шкаф и посудомоечная машина. Рядом с мойкой стоят сосуды для слива отработанных реактивов – </a:t>
            </a:r>
            <a:r>
              <a:rPr lang="ru-RU" dirty="0"/>
              <a:t>неорганических </a:t>
            </a:r>
            <a:r>
              <a:rPr lang="ru-RU" dirty="0" smtClean="0"/>
              <a:t>и органических,  а также отходов, содержащих серебро. Пол в лаборатории выложен плиткой.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41097"/>
            <a:ext cx="4241106" cy="42002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86172" y="1290702"/>
            <a:ext cx="8770950" cy="122413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Металлический бак с образцами легковоспламеняющихся жидкостей расположен вблизи от выхода из лабораторией, слева. Справа от входной двери расположены ящик с песком и совком, огнетушители и противопожарная ткань.</a:t>
            </a:r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360" y="5541039"/>
            <a:ext cx="877476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Сейф с концентрированными кислотами и ядовитыми веществами стоит под столом. Под вытяжным шкафом стоят коробки с мешочками, заполненными смесями для нейтрализации пролитых кислот и щелочей, а также запас чистой воды для заполнения промывалок для глаз.</a:t>
            </a:r>
            <a:endParaRPr lang="ru-RU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1" y="2528984"/>
            <a:ext cx="4387379" cy="30120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332"/>
          <a:stretch/>
        </p:blipFill>
        <p:spPr>
          <a:xfrm>
            <a:off x="4716016" y="2528834"/>
            <a:ext cx="4241106" cy="30120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2" y="1268761"/>
            <a:ext cx="4457836" cy="427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340736" cy="427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70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61" y="404664"/>
            <a:ext cx="8784976" cy="6480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кабинета химии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445" y="1196752"/>
            <a:ext cx="8784976" cy="93610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Опыты учащиеся выполняют, стоя за лабораторными столами, самостоятельно. Используются реактивы и оборудование, расположенные в лаборатории на столах и полках, в выдвижных ящиках.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43328"/>
            <a:ext cx="3542198" cy="2498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5" y="2132856"/>
            <a:ext cx="3572467" cy="20677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06" y="2139117"/>
            <a:ext cx="3563888" cy="2067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5" y="4243327"/>
            <a:ext cx="3572467" cy="24980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50" y="2139117"/>
            <a:ext cx="5885336" cy="46022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7410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66335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кабинета химии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375" y="1217547"/>
            <a:ext cx="8758611" cy="259228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В лаборатории вдоль левой стены расположены типовые металлические шкафы с реактивами, оборудованием, химической посудой. Один шкаф отведён под хранение документации кабинета химии – паспорта кабинета, журнала учёта прекурсоров, инструкций по Т/Б, должностных инструкций, тетрадей учащихся для практических и контрольных работ.</a:t>
            </a:r>
          </a:p>
          <a:p>
            <a:pPr marL="0" indent="0" algn="ctr">
              <a:buNone/>
            </a:pPr>
            <a:r>
              <a:rPr lang="ru-RU" sz="1800" dirty="0" smtClean="0"/>
              <a:t>Над шкафами помещены таблицы химических элементов, изменения цвета индикаторов и таблица с предупреждающими знаками по Т/Б. Здесь же стоят портреты химиков и образцы кристаллических решёток простых и сложных веществ. В крайнем шкафу находится аптечка.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4" y="1196752"/>
            <a:ext cx="4325618" cy="33575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342"/>
          <a:stretch/>
        </p:blipFill>
        <p:spPr>
          <a:xfrm>
            <a:off x="174342" y="3806181"/>
            <a:ext cx="4325650" cy="29242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93"/>
          <a:stretch/>
        </p:blipFill>
        <p:spPr>
          <a:xfrm>
            <a:off x="4644008" y="1217715"/>
            <a:ext cx="4300978" cy="34184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54" r="7209"/>
          <a:stretch/>
        </p:blipFill>
        <p:spPr>
          <a:xfrm>
            <a:off x="4644008" y="3793595"/>
            <a:ext cx="4300978" cy="29368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627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a7773bad3e65bcedece7942fcdfc9ca267c9f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2465</TotalTime>
  <Words>623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Кабинет химии </vt:lpstr>
      <vt:lpstr>Нягань – город нефтяников</vt:lpstr>
      <vt:lpstr>Учебный кабинет</vt:lpstr>
      <vt:lpstr>Учебный кабинет</vt:lpstr>
      <vt:lpstr>Стенды в кабинете</vt:lpstr>
      <vt:lpstr>Лаборатория кабинета химии</vt:lpstr>
      <vt:lpstr>Лаборатория кабинета химии</vt:lpstr>
      <vt:lpstr>Лаборатория кабинета химии</vt:lpstr>
      <vt:lpstr>Лаборатория кабинета химии</vt:lpstr>
      <vt:lpstr>Лаборатория кабинета химии</vt:lpstr>
      <vt:lpstr>Слайд 11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химии</dc:title>
  <dc:creator>Игорь</dc:creator>
  <cp:lastModifiedBy>Игорь</cp:lastModifiedBy>
  <cp:revision>81</cp:revision>
  <dcterms:created xsi:type="dcterms:W3CDTF">2013-11-21T16:18:23Z</dcterms:created>
  <dcterms:modified xsi:type="dcterms:W3CDTF">2017-01-30T16:36:28Z</dcterms:modified>
</cp:coreProperties>
</file>